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0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4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9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3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6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1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8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334A-7648-4809-87CC-E942506E699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A248-24F4-4D9D-B1B8-44BB4EC9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3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62000"/>
            <a:ext cx="7513108" cy="503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5323" y="3352800"/>
            <a:ext cx="8633354" cy="2720752"/>
            <a:chOff x="0" y="1447799"/>
            <a:chExt cx="8633354" cy="272075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447800"/>
              <a:ext cx="4061354" cy="272075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1447799"/>
              <a:ext cx="4061354" cy="2720751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>
              <a:off x="2030677" y="2842811"/>
              <a:ext cx="4065323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2445411" y="838200"/>
            <a:ext cx="3746500" cy="1389063"/>
            <a:chOff x="2438400" y="3657600"/>
            <a:chExt cx="3746950" cy="1388878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737131" y="3978232"/>
              <a:ext cx="1012947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86" t="30716" r="21704"/>
            <a:stretch>
              <a:fillRect/>
            </a:stretch>
          </p:blipFill>
          <p:spPr bwMode="auto">
            <a:xfrm>
              <a:off x="2438400" y="4572000"/>
              <a:ext cx="394150" cy="474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 bwMode="auto">
            <a:xfrm flipV="1">
              <a:off x="2819446" y="4190929"/>
              <a:ext cx="392160" cy="38888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>
              <a:off x="5410557" y="4114739"/>
              <a:ext cx="562043" cy="499996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86" t="30716" r="21704"/>
            <a:stretch>
              <a:fillRect/>
            </a:stretch>
          </p:blipFill>
          <p:spPr bwMode="auto">
            <a:xfrm>
              <a:off x="5791200" y="4572000"/>
              <a:ext cx="394150" cy="474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" name="Group 24"/>
            <p:cNvGrpSpPr>
              <a:grpSpLocks/>
            </p:cNvGrpSpPr>
            <p:nvPr/>
          </p:nvGrpSpPr>
          <p:grpSpPr bwMode="auto">
            <a:xfrm>
              <a:off x="3048000" y="3657600"/>
              <a:ext cx="914400" cy="511630"/>
              <a:chOff x="-1066800" y="5230585"/>
              <a:chExt cx="5562600" cy="3254830"/>
            </a:xfrm>
          </p:grpSpPr>
          <p:pic>
            <p:nvPicPr>
              <p:cNvPr id="20" name="Picture 14" descr="https://encrypted-tbn3.gstatic.com/images?q=tbn:ANd9GcQJTcWyxvFF3PvilF9LDKwj_fw96-uBhXI5iEst0KDz6sSXbWBp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667" t="21333" r="14667" b="25333"/>
              <a:stretch>
                <a:fillRect/>
              </a:stretch>
            </p:blipFill>
            <p:spPr bwMode="auto">
              <a:xfrm>
                <a:off x="-1066800" y="6477000"/>
                <a:ext cx="2743200" cy="1959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16" descr="http://alphabetletters.org/letters/letter-o/lowercase-alphabet-letter-o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76" t="32545" r="32085" b="16057"/>
              <a:stretch>
                <a:fillRect/>
              </a:stretch>
            </p:blipFill>
            <p:spPr bwMode="auto">
              <a:xfrm>
                <a:off x="1676400" y="6553200"/>
                <a:ext cx="1785938" cy="1904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20" descr="https://freshprints.eu/uploaded/thumbnails/Lowercase%20Letter%20l%20Sticker_505_800x600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394" r="38780"/>
              <a:stretch>
                <a:fillRect/>
              </a:stretch>
            </p:blipFill>
            <p:spPr bwMode="auto">
              <a:xfrm>
                <a:off x="3505200" y="5230585"/>
                <a:ext cx="990600" cy="32548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" name="Group 32"/>
            <p:cNvGrpSpPr>
              <a:grpSpLocks/>
            </p:cNvGrpSpPr>
            <p:nvPr/>
          </p:nvGrpSpPr>
          <p:grpSpPr bwMode="auto">
            <a:xfrm>
              <a:off x="4648200" y="3657600"/>
              <a:ext cx="914400" cy="511630"/>
              <a:chOff x="-1066800" y="5230585"/>
              <a:chExt cx="5562600" cy="3254830"/>
            </a:xfrm>
          </p:grpSpPr>
          <p:pic>
            <p:nvPicPr>
              <p:cNvPr id="17" name="Picture 14" descr="https://encrypted-tbn3.gstatic.com/images?q=tbn:ANd9GcQJTcWyxvFF3PvilF9LDKwj_fw96-uBhXI5iEst0KDz6sSXbWBp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667" t="21333" r="14667" b="25333"/>
              <a:stretch>
                <a:fillRect/>
              </a:stretch>
            </p:blipFill>
            <p:spPr bwMode="auto">
              <a:xfrm>
                <a:off x="-1066800" y="6477000"/>
                <a:ext cx="2743200" cy="1959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6" descr="http://alphabetletters.org/letters/letter-o/lowercase-alphabet-letter-o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76" t="32545" r="32085" b="16057"/>
              <a:stretch>
                <a:fillRect/>
              </a:stretch>
            </p:blipFill>
            <p:spPr bwMode="auto">
              <a:xfrm>
                <a:off x="1676400" y="6553200"/>
                <a:ext cx="1785938" cy="1904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20" descr="https://freshprints.eu/uploaded/thumbnails/Lowercase%20Letter%20l%20Sticker_505_800x600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394" r="38780"/>
              <a:stretch>
                <a:fillRect/>
              </a:stretch>
            </p:blipFill>
            <p:spPr bwMode="auto">
              <a:xfrm>
                <a:off x="3505200" y="5230585"/>
                <a:ext cx="990600" cy="32548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36587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21027" y="381000"/>
            <a:ext cx="5360988" cy="1962150"/>
            <a:chOff x="1828800" y="7391400"/>
            <a:chExt cx="5360710" cy="1962329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3660680" y="7712104"/>
              <a:ext cx="1012772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 flipV="1">
              <a:off x="2743153" y="7924849"/>
              <a:ext cx="392093" cy="388973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5333818" y="7848642"/>
              <a:ext cx="561946" cy="500109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2971800" y="7391400"/>
              <a:ext cx="914400" cy="511630"/>
              <a:chOff x="-1066800" y="5230585"/>
              <a:chExt cx="5562600" cy="3254830"/>
            </a:xfrm>
          </p:grpSpPr>
          <p:pic>
            <p:nvPicPr>
              <p:cNvPr id="15" name="Picture 14" descr="https://encrypted-tbn3.gstatic.com/images?q=tbn:ANd9GcQJTcWyxvFF3PvilF9LDKwj_fw96-uBhXI5iEst0KDz6sSXbWBp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667" t="21333" r="14667" b="25333"/>
              <a:stretch>
                <a:fillRect/>
              </a:stretch>
            </p:blipFill>
            <p:spPr bwMode="auto">
              <a:xfrm>
                <a:off x="-1066800" y="6477000"/>
                <a:ext cx="2743200" cy="1959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16" descr="http://alphabetletters.org/letters/letter-o/lowercase-alphabet-letter-o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76" t="32545" r="32085" b="16057"/>
              <a:stretch>
                <a:fillRect/>
              </a:stretch>
            </p:blipFill>
            <p:spPr bwMode="auto">
              <a:xfrm>
                <a:off x="1676400" y="6553200"/>
                <a:ext cx="1785938" cy="1904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20" descr="https://freshprints.eu/uploaded/thumbnails/Lowercase%20Letter%20l%20Sticker_505_800x600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394" r="38780"/>
              <a:stretch>
                <a:fillRect/>
              </a:stretch>
            </p:blipFill>
            <p:spPr bwMode="auto">
              <a:xfrm>
                <a:off x="3505200" y="5230585"/>
                <a:ext cx="990600" cy="32548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4572000" y="7391400"/>
              <a:ext cx="914400" cy="511630"/>
              <a:chOff x="-1066800" y="5230585"/>
              <a:chExt cx="5562600" cy="3254830"/>
            </a:xfrm>
          </p:grpSpPr>
          <p:pic>
            <p:nvPicPr>
              <p:cNvPr id="12" name="Picture 14" descr="https://encrypted-tbn3.gstatic.com/images?q=tbn:ANd9GcQJTcWyxvFF3PvilF9LDKwj_fw96-uBhXI5iEst0KDz6sSXbWBp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667" t="21333" r="14667" b="25333"/>
              <a:stretch>
                <a:fillRect/>
              </a:stretch>
            </p:blipFill>
            <p:spPr bwMode="auto">
              <a:xfrm>
                <a:off x="-1066800" y="6477000"/>
                <a:ext cx="2743200" cy="1959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6" descr="http://alphabetletters.org/letters/letter-o/lowercase-alphabet-letter-o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76" t="32545" r="32085" b="16057"/>
              <a:stretch>
                <a:fillRect/>
              </a:stretch>
            </p:blipFill>
            <p:spPr bwMode="auto">
              <a:xfrm>
                <a:off x="1676400" y="6553200"/>
                <a:ext cx="1785938" cy="1904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20" descr="https://freshprints.eu/uploaded/thumbnails/Lowercase%20Letter%20l%20Sticker_505_800x600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394" r="38780"/>
              <a:stretch>
                <a:fillRect/>
              </a:stretch>
            </p:blipFill>
            <p:spPr bwMode="auto">
              <a:xfrm>
                <a:off x="3505200" y="5230585"/>
                <a:ext cx="990600" cy="32548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1828800" y="8077200"/>
              <a:ext cx="128753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3600"/>
                <a:t>unit</a:t>
              </a:r>
            </a:p>
            <a:p>
              <a:pPr algn="ctr"/>
              <a:r>
                <a:rPr lang="en-US" altLang="en-US" sz="3600"/>
                <a:t>given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4953000" y="8153400"/>
              <a:ext cx="223651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3600"/>
                <a:t>unit</a:t>
              </a:r>
            </a:p>
            <a:p>
              <a:pPr algn="ctr"/>
              <a:r>
                <a:rPr lang="en-US" altLang="en-US" sz="3600"/>
                <a:t>requested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5323" y="2895600"/>
            <a:ext cx="8633354" cy="2720752"/>
            <a:chOff x="0" y="1447799"/>
            <a:chExt cx="8633354" cy="272075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447800"/>
              <a:ext cx="4061354" cy="272075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1447799"/>
              <a:ext cx="4061354" cy="2720751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2030677" y="2842811"/>
              <a:ext cx="4065323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890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6200" y="1295400"/>
            <a:ext cx="8915400" cy="3505200"/>
            <a:chOff x="1007437" y="3373582"/>
            <a:chExt cx="8136563" cy="272075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437" y="3373582"/>
              <a:ext cx="4061354" cy="272075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646" y="3373582"/>
              <a:ext cx="4061354" cy="2720751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>
              <a:off x="3200400" y="4768593"/>
              <a:ext cx="3392391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94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STEPHEN J</dc:creator>
  <cp:lastModifiedBy>LEE, STEPHEN J</cp:lastModifiedBy>
  <cp:revision>7</cp:revision>
  <dcterms:created xsi:type="dcterms:W3CDTF">2013-11-23T15:36:49Z</dcterms:created>
  <dcterms:modified xsi:type="dcterms:W3CDTF">2013-12-05T15:12:07Z</dcterms:modified>
</cp:coreProperties>
</file>