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D334A-7648-4809-87CC-E942506E699C}" type="datetimeFigureOut">
              <a:rPr lang="en-US" smtClean="0"/>
              <a:pPr/>
              <a:t>12/5/2013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BA248-24F4-4D9D-B1B8-44BB4EC983E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957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D334A-7648-4809-87CC-E942506E699C}" type="datetimeFigureOut">
              <a:rPr lang="en-US" smtClean="0"/>
              <a:pPr/>
              <a:t>12/5/2013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BA248-24F4-4D9D-B1B8-44BB4EC983E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62063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D334A-7648-4809-87CC-E942506E699C}" type="datetimeFigureOut">
              <a:rPr lang="en-US" smtClean="0"/>
              <a:pPr/>
              <a:t>12/5/2013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BA248-24F4-4D9D-B1B8-44BB4EC983E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77405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D334A-7648-4809-87CC-E942506E699C}" type="datetimeFigureOut">
              <a:rPr lang="en-US" smtClean="0"/>
              <a:pPr/>
              <a:t>12/5/2013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BA248-24F4-4D9D-B1B8-44BB4EC983E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5216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D334A-7648-4809-87CC-E942506E699C}" type="datetimeFigureOut">
              <a:rPr lang="en-US" smtClean="0"/>
              <a:pPr/>
              <a:t>12/5/2013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BA248-24F4-4D9D-B1B8-44BB4EC983E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03906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D334A-7648-4809-87CC-E942506E699C}" type="datetimeFigureOut">
              <a:rPr lang="en-US" smtClean="0"/>
              <a:pPr/>
              <a:t>12/5/2013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BA248-24F4-4D9D-B1B8-44BB4EC983E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7180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D334A-7648-4809-87CC-E942506E699C}" type="datetimeFigureOut">
              <a:rPr lang="en-US" smtClean="0"/>
              <a:pPr/>
              <a:t>12/5/2013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BA248-24F4-4D9D-B1B8-44BB4EC983E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8357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D334A-7648-4809-87CC-E942506E699C}" type="datetimeFigureOut">
              <a:rPr lang="en-US" smtClean="0"/>
              <a:pPr/>
              <a:t>12/5/2013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BA248-24F4-4D9D-B1B8-44BB4EC983E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2293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D334A-7648-4809-87CC-E942506E699C}" type="datetimeFigureOut">
              <a:rPr lang="en-US" smtClean="0"/>
              <a:pPr/>
              <a:t>12/5/2013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BA248-24F4-4D9D-B1B8-44BB4EC983E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4769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D334A-7648-4809-87CC-E942506E699C}" type="datetimeFigureOut">
              <a:rPr lang="en-US" smtClean="0"/>
              <a:pPr/>
              <a:t>12/5/2013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BA248-24F4-4D9D-B1B8-44BB4EC983E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53177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D334A-7648-4809-87CC-E942506E699C}" type="datetimeFigureOut">
              <a:rPr lang="en-US" smtClean="0"/>
              <a:pPr/>
              <a:t>12/5/2013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BA248-24F4-4D9D-B1B8-44BB4EC983E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5848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3D334A-7648-4809-87CC-E942506E699C}" type="datetimeFigureOut">
              <a:rPr lang="en-US" smtClean="0"/>
              <a:pPr/>
              <a:t>12/5/2013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9BA248-24F4-4D9D-B1B8-44BB4EC983E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90304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" y="762000"/>
            <a:ext cx="7513108" cy="5033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4342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255323" y="3352800"/>
            <a:ext cx="8633354" cy="2720752"/>
            <a:chOff x="0" y="1447799"/>
            <a:chExt cx="8633354" cy="2720752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1447800"/>
              <a:ext cx="4061354" cy="2720751"/>
            </a:xfrm>
            <a:prstGeom prst="rect">
              <a:avLst/>
            </a:prstGeom>
          </p:spPr>
        </p:pic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72000" y="1447799"/>
              <a:ext cx="4061354" cy="2720751"/>
            </a:xfrm>
            <a:prstGeom prst="rect">
              <a:avLst/>
            </a:prstGeom>
          </p:spPr>
        </p:pic>
        <p:cxnSp>
          <p:nvCxnSpPr>
            <p:cNvPr id="7" name="Straight Connector 6"/>
            <p:cNvCxnSpPr/>
            <p:nvPr/>
          </p:nvCxnSpPr>
          <p:spPr>
            <a:xfrm>
              <a:off x="2030677" y="2842811"/>
              <a:ext cx="4065323" cy="0"/>
            </a:xfrm>
            <a:prstGeom prst="line">
              <a:avLst/>
            </a:prstGeom>
            <a:ln w="5080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Group 5"/>
          <p:cNvGrpSpPr>
            <a:grpSpLocks/>
          </p:cNvGrpSpPr>
          <p:nvPr/>
        </p:nvGrpSpPr>
        <p:grpSpPr bwMode="auto">
          <a:xfrm>
            <a:off x="2445411" y="838200"/>
            <a:ext cx="3746500" cy="1389063"/>
            <a:chOff x="2438400" y="3657600"/>
            <a:chExt cx="3746950" cy="1388878"/>
          </a:xfrm>
        </p:grpSpPr>
        <p:cxnSp>
          <p:nvCxnSpPr>
            <p:cNvPr id="10" name="Straight Connector 9"/>
            <p:cNvCxnSpPr/>
            <p:nvPr/>
          </p:nvCxnSpPr>
          <p:spPr bwMode="auto">
            <a:xfrm>
              <a:off x="3737131" y="3978232"/>
              <a:ext cx="1012947" cy="0"/>
            </a:xfrm>
            <a:prstGeom prst="line">
              <a:avLst/>
            </a:prstGeom>
            <a:ln w="3492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1" name="Picture 7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1886" t="30716" r="21704"/>
            <a:stretch>
              <a:fillRect/>
            </a:stretch>
          </p:blipFill>
          <p:spPr bwMode="auto">
            <a:xfrm>
              <a:off x="2438400" y="4572000"/>
              <a:ext cx="394150" cy="4744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12" name="Straight Connector 11"/>
            <p:cNvCxnSpPr/>
            <p:nvPr/>
          </p:nvCxnSpPr>
          <p:spPr bwMode="auto">
            <a:xfrm flipV="1">
              <a:off x="2819446" y="4190929"/>
              <a:ext cx="392160" cy="388886"/>
            </a:xfrm>
            <a:prstGeom prst="line">
              <a:avLst/>
            </a:prstGeom>
            <a:ln w="3492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 bwMode="auto">
            <a:xfrm>
              <a:off x="5410557" y="4114739"/>
              <a:ext cx="562043" cy="499996"/>
            </a:xfrm>
            <a:prstGeom prst="line">
              <a:avLst/>
            </a:prstGeom>
            <a:ln w="3492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4" name="Picture 17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1886" t="30716" r="21704"/>
            <a:stretch>
              <a:fillRect/>
            </a:stretch>
          </p:blipFill>
          <p:spPr bwMode="auto">
            <a:xfrm>
              <a:off x="5791200" y="4572000"/>
              <a:ext cx="394150" cy="4744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15" name="Group 24"/>
            <p:cNvGrpSpPr>
              <a:grpSpLocks/>
            </p:cNvGrpSpPr>
            <p:nvPr/>
          </p:nvGrpSpPr>
          <p:grpSpPr bwMode="auto">
            <a:xfrm>
              <a:off x="3048000" y="3657600"/>
              <a:ext cx="914400" cy="511630"/>
              <a:chOff x="-1066800" y="5230585"/>
              <a:chExt cx="5562600" cy="3254830"/>
            </a:xfrm>
          </p:grpSpPr>
          <p:pic>
            <p:nvPicPr>
              <p:cNvPr id="20" name="Picture 14" descr="https://encrypted-tbn3.gstatic.com/images?q=tbn:ANd9GcQJTcWyxvFF3PvilF9LDKwj_fw96-uBhXI5iEst0KDz6sSXbWBp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0667" t="21333" r="14667" b="25333"/>
              <a:stretch>
                <a:fillRect/>
              </a:stretch>
            </p:blipFill>
            <p:spPr bwMode="auto">
              <a:xfrm>
                <a:off x="-1066800" y="6477000"/>
                <a:ext cx="2743200" cy="19594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1" name="Picture 16" descr="http://alphabetletters.org/letters/letter-o/lowercase-alphabet-letter-o.jpg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31776" t="32545" r="32085" b="16057"/>
              <a:stretch>
                <a:fillRect/>
              </a:stretch>
            </p:blipFill>
            <p:spPr bwMode="auto">
              <a:xfrm>
                <a:off x="1676400" y="6553200"/>
                <a:ext cx="1785938" cy="19049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2" name="Picture 20" descr="https://freshprints.eu/uploaded/thumbnails/Lowercase%20Letter%20l%20Sticker_505_800x600.jpg"/>
              <p:cNvPicPr>
                <a:picLocks noChangeAspect="1" noChangeArrowheads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38394" r="38780"/>
              <a:stretch>
                <a:fillRect/>
              </a:stretch>
            </p:blipFill>
            <p:spPr bwMode="auto">
              <a:xfrm>
                <a:off x="3505200" y="5230585"/>
                <a:ext cx="990600" cy="32548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16" name="Group 32"/>
            <p:cNvGrpSpPr>
              <a:grpSpLocks/>
            </p:cNvGrpSpPr>
            <p:nvPr/>
          </p:nvGrpSpPr>
          <p:grpSpPr bwMode="auto">
            <a:xfrm>
              <a:off x="4648200" y="3657600"/>
              <a:ext cx="914400" cy="511630"/>
              <a:chOff x="-1066800" y="5230585"/>
              <a:chExt cx="5562600" cy="3254830"/>
            </a:xfrm>
          </p:grpSpPr>
          <p:pic>
            <p:nvPicPr>
              <p:cNvPr id="17" name="Picture 14" descr="https://encrypted-tbn3.gstatic.com/images?q=tbn:ANd9GcQJTcWyxvFF3PvilF9LDKwj_fw96-uBhXI5iEst0KDz6sSXbWBp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0667" t="21333" r="14667" b="25333"/>
              <a:stretch>
                <a:fillRect/>
              </a:stretch>
            </p:blipFill>
            <p:spPr bwMode="auto">
              <a:xfrm>
                <a:off x="-1066800" y="6477000"/>
                <a:ext cx="2743200" cy="19594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8" name="Picture 16" descr="http://alphabetletters.org/letters/letter-o/lowercase-alphabet-letter-o.jpg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31776" t="32545" r="32085" b="16057"/>
              <a:stretch>
                <a:fillRect/>
              </a:stretch>
            </p:blipFill>
            <p:spPr bwMode="auto">
              <a:xfrm>
                <a:off x="1676400" y="6553200"/>
                <a:ext cx="1785938" cy="19049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9" name="Picture 20" descr="https://freshprints.eu/uploaded/thumbnails/Lowercase%20Letter%20l%20Sticker_505_800x600.jpg"/>
              <p:cNvPicPr>
                <a:picLocks noChangeAspect="1" noChangeArrowheads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38394" r="38780"/>
              <a:stretch>
                <a:fillRect/>
              </a:stretch>
            </p:blipFill>
            <p:spPr bwMode="auto">
              <a:xfrm>
                <a:off x="3505200" y="5230585"/>
                <a:ext cx="990600" cy="32548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</p:spTree>
    <p:extLst>
      <p:ext uri="{BB962C8B-B14F-4D97-AF65-F5344CB8AC3E}">
        <p14:creationId xmlns:p14="http://schemas.microsoft.com/office/powerpoint/2010/main" val="3365879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2021027" y="381000"/>
            <a:ext cx="5360988" cy="1962150"/>
            <a:chOff x="1828800" y="7391400"/>
            <a:chExt cx="5360710" cy="1962329"/>
          </a:xfrm>
        </p:grpSpPr>
        <p:cxnSp>
          <p:nvCxnSpPr>
            <p:cNvPr id="5" name="Straight Connector 4"/>
            <p:cNvCxnSpPr/>
            <p:nvPr/>
          </p:nvCxnSpPr>
          <p:spPr bwMode="auto">
            <a:xfrm>
              <a:off x="3660680" y="7712104"/>
              <a:ext cx="1012772" cy="0"/>
            </a:xfrm>
            <a:prstGeom prst="line">
              <a:avLst/>
            </a:prstGeom>
            <a:ln w="3492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 bwMode="auto">
            <a:xfrm flipV="1">
              <a:off x="2743153" y="7924849"/>
              <a:ext cx="392093" cy="388973"/>
            </a:xfrm>
            <a:prstGeom prst="line">
              <a:avLst/>
            </a:prstGeom>
            <a:ln w="3492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 bwMode="auto">
            <a:xfrm>
              <a:off x="5333818" y="7848642"/>
              <a:ext cx="561946" cy="500109"/>
            </a:xfrm>
            <a:prstGeom prst="line">
              <a:avLst/>
            </a:prstGeom>
            <a:ln w="3492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8" name="Group 24"/>
            <p:cNvGrpSpPr>
              <a:grpSpLocks/>
            </p:cNvGrpSpPr>
            <p:nvPr/>
          </p:nvGrpSpPr>
          <p:grpSpPr bwMode="auto">
            <a:xfrm>
              <a:off x="2971800" y="7391400"/>
              <a:ext cx="914400" cy="511630"/>
              <a:chOff x="-1066800" y="5230585"/>
              <a:chExt cx="5562600" cy="3254830"/>
            </a:xfrm>
          </p:grpSpPr>
          <p:pic>
            <p:nvPicPr>
              <p:cNvPr id="15" name="Picture 14" descr="https://encrypted-tbn3.gstatic.com/images?q=tbn:ANd9GcQJTcWyxvFF3PvilF9LDKwj_fw96-uBhXI5iEst0KDz6sSXbWBp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0667" t="21333" r="14667" b="25333"/>
              <a:stretch>
                <a:fillRect/>
              </a:stretch>
            </p:blipFill>
            <p:spPr bwMode="auto">
              <a:xfrm>
                <a:off x="-1066800" y="6477000"/>
                <a:ext cx="2743200" cy="19594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6" name="Picture 16" descr="http://alphabetletters.org/letters/letter-o/lowercase-alphabet-letter-o.jpg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31776" t="32545" r="32085" b="16057"/>
              <a:stretch>
                <a:fillRect/>
              </a:stretch>
            </p:blipFill>
            <p:spPr bwMode="auto">
              <a:xfrm>
                <a:off x="1676400" y="6553200"/>
                <a:ext cx="1785938" cy="19049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7" name="Picture 20" descr="https://freshprints.eu/uploaded/thumbnails/Lowercase%20Letter%20l%20Sticker_505_800x600.jpg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38394" r="38780"/>
              <a:stretch>
                <a:fillRect/>
              </a:stretch>
            </p:blipFill>
            <p:spPr bwMode="auto">
              <a:xfrm>
                <a:off x="3505200" y="5230585"/>
                <a:ext cx="990600" cy="32548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9" name="Group 32"/>
            <p:cNvGrpSpPr>
              <a:grpSpLocks/>
            </p:cNvGrpSpPr>
            <p:nvPr/>
          </p:nvGrpSpPr>
          <p:grpSpPr bwMode="auto">
            <a:xfrm>
              <a:off x="4572000" y="7391400"/>
              <a:ext cx="914400" cy="511630"/>
              <a:chOff x="-1066800" y="5230585"/>
              <a:chExt cx="5562600" cy="3254830"/>
            </a:xfrm>
          </p:grpSpPr>
          <p:pic>
            <p:nvPicPr>
              <p:cNvPr id="12" name="Picture 14" descr="https://encrypted-tbn3.gstatic.com/images?q=tbn:ANd9GcQJTcWyxvFF3PvilF9LDKwj_fw96-uBhXI5iEst0KDz6sSXbWBp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0667" t="21333" r="14667" b="25333"/>
              <a:stretch>
                <a:fillRect/>
              </a:stretch>
            </p:blipFill>
            <p:spPr bwMode="auto">
              <a:xfrm>
                <a:off x="-1066800" y="6477000"/>
                <a:ext cx="2743200" cy="19594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3" name="Picture 16" descr="http://alphabetletters.org/letters/letter-o/lowercase-alphabet-letter-o.jpg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31776" t="32545" r="32085" b="16057"/>
              <a:stretch>
                <a:fillRect/>
              </a:stretch>
            </p:blipFill>
            <p:spPr bwMode="auto">
              <a:xfrm>
                <a:off x="1676400" y="6553200"/>
                <a:ext cx="1785938" cy="19049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4" name="Picture 20" descr="https://freshprints.eu/uploaded/thumbnails/Lowercase%20Letter%20l%20Sticker_505_800x600.jpg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38394" r="38780"/>
              <a:stretch>
                <a:fillRect/>
              </a:stretch>
            </p:blipFill>
            <p:spPr bwMode="auto">
              <a:xfrm>
                <a:off x="3505200" y="5230585"/>
                <a:ext cx="990600" cy="32548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10" name="TextBox 9"/>
            <p:cNvSpPr txBox="1">
              <a:spLocks noChangeArrowheads="1"/>
            </p:cNvSpPr>
            <p:nvPr/>
          </p:nvSpPr>
          <p:spPr bwMode="auto">
            <a:xfrm>
              <a:off x="1828800" y="8077200"/>
              <a:ext cx="1287532" cy="12003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r>
                <a:rPr lang="en-US" altLang="en-US" sz="3600"/>
                <a:t>unit</a:t>
              </a:r>
            </a:p>
            <a:p>
              <a:pPr algn="ctr"/>
              <a:r>
                <a:rPr lang="en-US" altLang="en-US" sz="3600"/>
                <a:t>given</a:t>
              </a:r>
            </a:p>
          </p:txBody>
        </p:sp>
        <p:sp>
          <p:nvSpPr>
            <p:cNvPr id="11" name="TextBox 10"/>
            <p:cNvSpPr txBox="1">
              <a:spLocks noChangeArrowheads="1"/>
            </p:cNvSpPr>
            <p:nvPr/>
          </p:nvSpPr>
          <p:spPr bwMode="auto">
            <a:xfrm>
              <a:off x="4953000" y="8153400"/>
              <a:ext cx="2236510" cy="12003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r>
                <a:rPr lang="en-US" altLang="en-US" sz="3600"/>
                <a:t>unit</a:t>
              </a:r>
            </a:p>
            <a:p>
              <a:pPr algn="ctr"/>
              <a:r>
                <a:rPr lang="en-US" altLang="en-US" sz="3600"/>
                <a:t>requested</a:t>
              </a: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255323" y="2895600"/>
            <a:ext cx="8633354" cy="2720752"/>
            <a:chOff x="0" y="1447799"/>
            <a:chExt cx="8633354" cy="2720752"/>
          </a:xfrm>
        </p:grpSpPr>
        <p:pic>
          <p:nvPicPr>
            <p:cNvPr id="19" name="Picture 1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1447800"/>
              <a:ext cx="4061354" cy="2720751"/>
            </a:xfrm>
            <a:prstGeom prst="rect">
              <a:avLst/>
            </a:prstGeom>
          </p:spPr>
        </p:pic>
        <p:pic>
          <p:nvPicPr>
            <p:cNvPr id="20" name="Picture 19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72000" y="1447799"/>
              <a:ext cx="4061354" cy="2720751"/>
            </a:xfrm>
            <a:prstGeom prst="rect">
              <a:avLst/>
            </a:prstGeom>
          </p:spPr>
        </p:pic>
        <p:cxnSp>
          <p:nvCxnSpPr>
            <p:cNvPr id="21" name="Straight Connector 20"/>
            <p:cNvCxnSpPr/>
            <p:nvPr/>
          </p:nvCxnSpPr>
          <p:spPr>
            <a:xfrm>
              <a:off x="2030677" y="2842811"/>
              <a:ext cx="4065323" cy="0"/>
            </a:xfrm>
            <a:prstGeom prst="line">
              <a:avLst/>
            </a:prstGeom>
            <a:ln w="5080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288909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/>
          <p:nvPr/>
        </p:nvGrpSpPr>
        <p:grpSpPr>
          <a:xfrm>
            <a:off x="76200" y="1295400"/>
            <a:ext cx="8915400" cy="3505200"/>
            <a:chOff x="1007437" y="3373582"/>
            <a:chExt cx="8136563" cy="2720751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7437" y="3373582"/>
              <a:ext cx="4061354" cy="2720751"/>
            </a:xfrm>
            <a:prstGeom prst="rect">
              <a:avLst/>
            </a:prstGeom>
          </p:spPr>
        </p:pic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82646" y="3373582"/>
              <a:ext cx="4061354" cy="2720751"/>
            </a:xfrm>
            <a:prstGeom prst="rect">
              <a:avLst/>
            </a:prstGeom>
          </p:spPr>
        </p:pic>
        <p:cxnSp>
          <p:nvCxnSpPr>
            <p:cNvPr id="7" name="Straight Connector 6"/>
            <p:cNvCxnSpPr/>
            <p:nvPr/>
          </p:nvCxnSpPr>
          <p:spPr>
            <a:xfrm>
              <a:off x="3200400" y="4768593"/>
              <a:ext cx="3392391" cy="0"/>
            </a:xfrm>
            <a:prstGeom prst="line">
              <a:avLst/>
            </a:prstGeom>
            <a:ln w="5080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299406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4</Words>
  <Application>Microsoft Office PowerPoint</Application>
  <PresentationFormat>On-screen Show (4:3)</PresentationFormat>
  <Paragraphs>4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Central Bucks School District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LEE, STEPHEN J</dc:creator>
  <cp:lastModifiedBy>LEE, STEPHEN J</cp:lastModifiedBy>
  <cp:revision>7</cp:revision>
  <dcterms:created xsi:type="dcterms:W3CDTF">2013-11-23T15:36:49Z</dcterms:created>
  <dcterms:modified xsi:type="dcterms:W3CDTF">2013-12-05T15:12:07Z</dcterms:modified>
</cp:coreProperties>
</file>